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96" y="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1844824"/>
            <a:ext cx="9144000" cy="20162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DC30D196-DD8F-4B61-A18C-B33F9D7AAB04}" type="datetimeFigureOut">
              <a:rPr lang="ja-JP" altLang="en-US" smtClean="0"/>
              <a:pPr/>
              <a:t>2016/2/17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5C71DECB-C40F-4ADD-9F74-3212A1B10F0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1988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cxnSp>
        <p:nvCxnSpPr>
          <p:cNvPr id="9" name="直線矢印コネクタ 8"/>
          <p:cNvCxnSpPr/>
          <p:nvPr userDrawn="1"/>
        </p:nvCxnSpPr>
        <p:spPr>
          <a:xfrm>
            <a:off x="0" y="2139062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 userDrawn="1"/>
        </p:nvCxnSpPr>
        <p:spPr>
          <a:xfrm flipH="1">
            <a:off x="935088" y="3645024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34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600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1988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cxnSp>
        <p:nvCxnSpPr>
          <p:cNvPr id="9" name="直線矢印コネクタ 8"/>
          <p:cNvCxnSpPr/>
          <p:nvPr userDrawn="1"/>
        </p:nvCxnSpPr>
        <p:spPr>
          <a:xfrm>
            <a:off x="0" y="260648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 userDrawn="1"/>
        </p:nvCxnSpPr>
        <p:spPr>
          <a:xfrm flipH="1">
            <a:off x="935088" y="1412776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2pPr>
            <a:lvl3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3pPr>
            <a:lvl4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4pPr>
            <a:lvl5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DC30D196-DD8F-4B61-A18C-B33F9D7AAB04}" type="datetimeFigureOut">
              <a:rPr lang="ja-JP" altLang="en-US" smtClean="0"/>
              <a:pPr/>
              <a:t>2016/2/17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5C71DECB-C40F-4ADD-9F74-3212A1B10F0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486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6516216" y="0"/>
            <a:ext cx="2627784" cy="68853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84" y="400527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cxnSp>
        <p:nvCxnSpPr>
          <p:cNvPr id="9" name="直線矢印コネクタ 8"/>
          <p:cNvCxnSpPr/>
          <p:nvPr userDrawn="1"/>
        </p:nvCxnSpPr>
        <p:spPr>
          <a:xfrm>
            <a:off x="8676456" y="0"/>
            <a:ext cx="0" cy="56612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 userDrawn="1"/>
        </p:nvCxnSpPr>
        <p:spPr>
          <a:xfrm flipV="1">
            <a:off x="6660232" y="836712"/>
            <a:ext cx="0" cy="61005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2pPr>
            <a:lvl3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3pPr>
            <a:lvl4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4pPr>
            <a:lvl5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DC30D196-DD8F-4B61-A18C-B33F9D7AAB04}" type="datetimeFigureOut">
              <a:rPr lang="ja-JP" altLang="en-US" smtClean="0"/>
              <a:pPr/>
              <a:t>2016/2/17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5C71DECB-C40F-4ADD-9F74-3212A1B10F0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008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600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1988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cxnSp>
        <p:nvCxnSpPr>
          <p:cNvPr id="9" name="直線矢印コネクタ 8"/>
          <p:cNvCxnSpPr/>
          <p:nvPr userDrawn="1"/>
        </p:nvCxnSpPr>
        <p:spPr>
          <a:xfrm>
            <a:off x="0" y="260648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 userDrawn="1"/>
        </p:nvCxnSpPr>
        <p:spPr>
          <a:xfrm flipH="1">
            <a:off x="935088" y="1412776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2pPr>
            <a:lvl3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3pPr>
            <a:lvl4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4pPr>
            <a:lvl5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DC30D196-DD8F-4B61-A18C-B33F9D7AAB04}" type="datetimeFigureOut">
              <a:rPr lang="ja-JP" altLang="en-US" smtClean="0"/>
              <a:pPr/>
              <a:t>2016/2/17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5C71DECB-C40F-4ADD-9F74-3212A1B10F0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115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2780928"/>
            <a:ext cx="9144000" cy="3140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018" y="332656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DC30D196-DD8F-4B61-A18C-B33F9D7AAB04}" type="datetimeFigureOut">
              <a:rPr lang="ja-JP" altLang="en-US" smtClean="0"/>
              <a:pPr/>
              <a:t>2016/2/17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5C71DECB-C40F-4ADD-9F74-3212A1B10F0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9" name="直線矢印コネクタ 8"/>
          <p:cNvCxnSpPr/>
          <p:nvPr userDrawn="1"/>
        </p:nvCxnSpPr>
        <p:spPr>
          <a:xfrm>
            <a:off x="0" y="4389423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 userDrawn="1"/>
        </p:nvCxnSpPr>
        <p:spPr>
          <a:xfrm flipH="1">
            <a:off x="935088" y="5805264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98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1988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cxnSp>
        <p:nvCxnSpPr>
          <p:cNvPr id="10" name="直線矢印コネクタ 9"/>
          <p:cNvCxnSpPr/>
          <p:nvPr userDrawn="1"/>
        </p:nvCxnSpPr>
        <p:spPr>
          <a:xfrm>
            <a:off x="0" y="260648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 userDrawn="1"/>
        </p:nvCxnSpPr>
        <p:spPr>
          <a:xfrm flipH="1">
            <a:off x="935088" y="1412776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>
              <a:defRPr sz="24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2pPr>
            <a:lvl3pPr>
              <a:defRPr sz="20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3pPr>
            <a:lvl4pPr>
              <a:defRPr sz="18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4pPr>
            <a:lvl5pPr>
              <a:defRPr sz="18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>
              <a:defRPr sz="24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2pPr>
            <a:lvl3pPr>
              <a:defRPr sz="20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3pPr>
            <a:lvl4pPr>
              <a:defRPr sz="18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4pPr>
            <a:lvl5pPr>
              <a:defRPr sz="18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DC30D196-DD8F-4B61-A18C-B33F9D7AAB04}" type="datetimeFigureOut">
              <a:rPr lang="ja-JP" altLang="en-US" smtClean="0"/>
              <a:pPr/>
              <a:t>2016/2/17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5C71DECB-C40F-4ADD-9F74-3212A1B10F0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190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1988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cxnSp>
        <p:nvCxnSpPr>
          <p:cNvPr id="12" name="直線矢印コネクタ 11"/>
          <p:cNvCxnSpPr/>
          <p:nvPr userDrawn="1"/>
        </p:nvCxnSpPr>
        <p:spPr>
          <a:xfrm>
            <a:off x="0" y="260648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 userDrawn="1"/>
        </p:nvCxnSpPr>
        <p:spPr>
          <a:xfrm flipH="1">
            <a:off x="935088" y="1412776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70781"/>
            <a:ext cx="4040188" cy="604094"/>
          </a:xfrm>
        </p:spPr>
        <p:txBody>
          <a:bodyPr anchor="b"/>
          <a:lstStyle>
            <a:lvl1pPr marL="0" indent="0">
              <a:buNone/>
              <a:defRPr sz="2400" b="1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>
              <a:defRPr sz="20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2pPr>
            <a:lvl3pPr>
              <a:defRPr sz="18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3pPr>
            <a:lvl4pPr>
              <a:defRPr sz="16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4pPr>
            <a:lvl5pPr>
              <a:defRPr sz="16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70781"/>
            <a:ext cx="4041775" cy="604094"/>
          </a:xfrm>
        </p:spPr>
        <p:txBody>
          <a:bodyPr anchor="b"/>
          <a:lstStyle>
            <a:lvl1pPr marL="0" indent="0">
              <a:buNone/>
              <a:defRPr sz="2400" b="1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>
              <a:defRPr sz="20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2pPr>
            <a:lvl3pPr>
              <a:defRPr sz="18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3pPr>
            <a:lvl4pPr>
              <a:defRPr sz="16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4pPr>
            <a:lvl5pPr>
              <a:defRPr sz="16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DC30D196-DD8F-4B61-A18C-B33F9D7AAB04}" type="datetimeFigureOut">
              <a:rPr lang="ja-JP" altLang="en-US" smtClean="0"/>
              <a:pPr/>
              <a:t>2016/2/17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5C71DECB-C40F-4ADD-9F74-3212A1B10F0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956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0" y="0"/>
            <a:ext cx="9144000" cy="15567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1988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cxnSp>
        <p:nvCxnSpPr>
          <p:cNvPr id="8" name="直線矢印コネクタ 7"/>
          <p:cNvCxnSpPr/>
          <p:nvPr userDrawn="1"/>
        </p:nvCxnSpPr>
        <p:spPr>
          <a:xfrm>
            <a:off x="0" y="260648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 userDrawn="1"/>
        </p:nvCxnSpPr>
        <p:spPr>
          <a:xfrm flipH="1">
            <a:off x="935088" y="1412776"/>
            <a:ext cx="82089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DC30D196-DD8F-4B61-A18C-B33F9D7AAB04}" type="datetimeFigureOut">
              <a:rPr lang="ja-JP" altLang="en-US" smtClean="0"/>
              <a:pPr/>
              <a:t>2016/2/17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5C71DECB-C40F-4ADD-9F74-3212A1B10F0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016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19885"/>
            <a:ext cx="2235982" cy="2235982"/>
          </a:xfrm>
          <a:prstGeom prst="rect">
            <a:avLst/>
          </a:prstGeom>
          <a:noFill/>
          <a:effectLst>
            <a:glow>
              <a:schemeClr val="bg1"/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</p:pic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196-DD8F-4B61-A18C-B33F9D7AAB04}" type="datetimeFigureOut">
              <a:rPr kumimoji="1" lang="ja-JP" altLang="en-US" smtClean="0"/>
              <a:t>2016/2/17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DECB-C40F-4ADD-9F74-3212A1B10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792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>
              <a:defRPr sz="28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2pPr>
            <a:lvl3pPr>
              <a:defRPr sz="24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3pPr>
            <a:lvl4pPr>
              <a:defRPr sz="20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4pPr>
            <a:lvl5pPr>
              <a:defRPr sz="20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DC30D196-DD8F-4B61-A18C-B33F9D7AAB04}" type="datetimeFigureOut">
              <a:rPr lang="ja-JP" altLang="en-US" smtClean="0"/>
              <a:pPr/>
              <a:t>2016/2/17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5C71DECB-C40F-4ADD-9F74-3212A1B10F0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965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DC30D196-DD8F-4B61-A18C-B33F9D7AAB04}" type="datetimeFigureOut">
              <a:rPr lang="ja-JP" altLang="en-US" smtClean="0"/>
              <a:pPr/>
              <a:t>2016/2/17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游明朝 Demibold" panose="02020600000000000000" pitchFamily="18" charset="-128"/>
                <a:ea typeface="游明朝 Demibold" panose="02020600000000000000" pitchFamily="18" charset="-128"/>
              </a:defRPr>
            </a:lvl1pPr>
          </a:lstStyle>
          <a:p>
            <a:fld id="{5C71DECB-C40F-4ADD-9F74-3212A1B10F0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494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5422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chemeClr val="tx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defRPr>
            </a:lvl1pPr>
          </a:lstStyle>
          <a:p>
            <a:fld id="{DC30D196-DD8F-4B61-A18C-B33F9D7AAB04}" type="datetimeFigureOut">
              <a:rPr lang="ja-JP" altLang="en-US" smtClean="0"/>
              <a:pPr/>
              <a:t>2016/2/17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>
                <a:solidFill>
                  <a:schemeClr val="tx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tx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defRPr>
            </a:lvl1pPr>
          </a:lstStyle>
          <a:p>
            <a:fld id="{5C71DECB-C40F-4ADD-9F74-3212A1B10F0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6163"/>
            <a:ext cx="797186" cy="79718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 userDrawn="1"/>
        </p:nvSpPr>
        <p:spPr>
          <a:xfrm>
            <a:off x="35496" y="-27384"/>
            <a:ext cx="8032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Course</a:t>
            </a:r>
            <a:r>
              <a:rPr kumimoji="1" lang="ja-JP" alt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</a:t>
            </a:r>
            <a:r>
              <a:rPr kumimoji="1" lang="ja-JP" alt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Electrical</a:t>
            </a:r>
            <a:r>
              <a:rPr kumimoji="1" lang="ja-JP" alt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</a:t>
            </a:r>
            <a:r>
              <a:rPr kumimoji="1" lang="ja-JP" alt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Electronic</a:t>
            </a:r>
            <a:r>
              <a:rPr kumimoji="1" lang="ja-JP" alt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Engineering,</a:t>
            </a:r>
            <a:r>
              <a:rPr kumimoji="1" lang="ja-JP" alt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Graduate</a:t>
            </a:r>
            <a:r>
              <a:rPr kumimoji="1" lang="ja-JP" alt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School</a:t>
            </a:r>
            <a:r>
              <a:rPr kumimoji="1" lang="ja-JP" alt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</a:t>
            </a:r>
            <a:r>
              <a:rPr kumimoji="1" lang="ja-JP" alt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Engineering,</a:t>
            </a:r>
            <a:endParaRPr kumimoji="1" lang="ja-JP" altLang="en-US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3013635" y="6615572"/>
            <a:ext cx="3456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Kanagawa Institute of Technology, JAPAN</a:t>
            </a:r>
            <a:endParaRPr lang="ja-JP" altLang="en-US" sz="1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99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32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96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游明朝 Demibold</vt:lpstr>
      <vt:lpstr>Arial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Sugimura</dc:creator>
  <cp:lastModifiedBy>Hiroshi SUGIMURA</cp:lastModifiedBy>
  <cp:revision>11</cp:revision>
  <dcterms:created xsi:type="dcterms:W3CDTF">2014-05-05T13:31:46Z</dcterms:created>
  <dcterms:modified xsi:type="dcterms:W3CDTF">2016-02-17T02:53:50Z</dcterms:modified>
</cp:coreProperties>
</file>