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1628800"/>
            <a:ext cx="9144000" cy="2232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2014/5/5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619885"/>
            <a:ext cx="2235982" cy="2235982"/>
          </a:xfrm>
          <a:prstGeom prst="rect">
            <a:avLst/>
          </a:prstGeom>
          <a:noFill/>
          <a:effectLst>
            <a:glow>
              <a:schemeClr val="bg1"/>
            </a:glow>
            <a:outerShdw blurRad="76200" dir="13500000" sy="23000" kx="1200000" algn="br" rotWithShape="0">
              <a:prstClr val="black">
                <a:alpha val="20000"/>
              </a:prstClr>
            </a:outerShdw>
            <a:softEdge rad="63500"/>
          </a:effectLst>
        </p:spPr>
      </p:pic>
      <p:cxnSp>
        <p:nvCxnSpPr>
          <p:cNvPr id="9" name="直線矢印コネクタ 8"/>
          <p:cNvCxnSpPr/>
          <p:nvPr userDrawn="1"/>
        </p:nvCxnSpPr>
        <p:spPr>
          <a:xfrm>
            <a:off x="0" y="2139062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 userDrawn="1"/>
        </p:nvCxnSpPr>
        <p:spPr>
          <a:xfrm flipH="1">
            <a:off x="935088" y="3645024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734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15567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619885"/>
            <a:ext cx="2235982" cy="2235982"/>
          </a:xfrm>
          <a:prstGeom prst="rect">
            <a:avLst/>
          </a:prstGeom>
          <a:noFill/>
          <a:effectLst>
            <a:glow>
              <a:schemeClr val="bg1"/>
            </a:glow>
            <a:outerShdw blurRad="76200" dir="13500000" sy="23000" kx="1200000" algn="br" rotWithShape="0">
              <a:prstClr val="black">
                <a:alpha val="20000"/>
              </a:prstClr>
            </a:outerShdw>
            <a:softEdge rad="63500"/>
          </a:effectLst>
        </p:spPr>
      </p:pic>
      <p:cxnSp>
        <p:nvCxnSpPr>
          <p:cNvPr id="9" name="直線矢印コネクタ 8"/>
          <p:cNvCxnSpPr/>
          <p:nvPr userDrawn="1"/>
        </p:nvCxnSpPr>
        <p:spPr>
          <a:xfrm>
            <a:off x="0" y="260648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 userDrawn="1"/>
        </p:nvCxnSpPr>
        <p:spPr>
          <a:xfrm flipH="1">
            <a:off x="935088" y="1412776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2014/5/5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869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6516216" y="0"/>
            <a:ext cx="2627784" cy="68853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9" y="4622018"/>
            <a:ext cx="2235982" cy="2235982"/>
          </a:xfrm>
          <a:prstGeom prst="rect">
            <a:avLst/>
          </a:prstGeom>
          <a:noFill/>
          <a:effectLst>
            <a:glow>
              <a:schemeClr val="bg1"/>
            </a:glow>
            <a:outerShdw blurRad="76200" dir="13500000" sy="23000" kx="1200000" algn="br" rotWithShape="0">
              <a:prstClr val="black">
                <a:alpha val="20000"/>
              </a:prstClr>
            </a:outerShdw>
            <a:softEdge rad="63500"/>
          </a:effectLst>
        </p:spPr>
      </p:pic>
      <p:cxnSp>
        <p:nvCxnSpPr>
          <p:cNvPr id="9" name="直線矢印コネクタ 8"/>
          <p:cNvCxnSpPr/>
          <p:nvPr userDrawn="1"/>
        </p:nvCxnSpPr>
        <p:spPr>
          <a:xfrm>
            <a:off x="8676456" y="0"/>
            <a:ext cx="0" cy="56612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 userDrawn="1"/>
        </p:nvCxnSpPr>
        <p:spPr>
          <a:xfrm flipV="1">
            <a:off x="6660232" y="836712"/>
            <a:ext cx="0" cy="61005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2014/5/5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08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15567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619885"/>
            <a:ext cx="2235982" cy="2235982"/>
          </a:xfrm>
          <a:prstGeom prst="rect">
            <a:avLst/>
          </a:prstGeom>
          <a:noFill/>
          <a:effectLst>
            <a:glow>
              <a:schemeClr val="bg1"/>
            </a:glow>
            <a:outerShdw blurRad="76200" dir="13500000" sy="23000" kx="1200000" algn="br" rotWithShape="0">
              <a:prstClr val="black">
                <a:alpha val="20000"/>
              </a:prstClr>
            </a:outerShdw>
            <a:softEdge rad="63500"/>
          </a:effectLst>
        </p:spPr>
      </p:pic>
      <p:cxnSp>
        <p:nvCxnSpPr>
          <p:cNvPr id="9" name="直線矢印コネクタ 8"/>
          <p:cNvCxnSpPr/>
          <p:nvPr userDrawn="1"/>
        </p:nvCxnSpPr>
        <p:spPr>
          <a:xfrm>
            <a:off x="0" y="260648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 userDrawn="1"/>
        </p:nvCxnSpPr>
        <p:spPr>
          <a:xfrm flipH="1">
            <a:off x="935088" y="1412776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2014/5/5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15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2780928"/>
            <a:ext cx="9144000" cy="31409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018" y="332656"/>
            <a:ext cx="2235982" cy="2235982"/>
          </a:xfrm>
          <a:prstGeom prst="rect">
            <a:avLst/>
          </a:prstGeom>
          <a:noFill/>
          <a:effectLst>
            <a:glow>
              <a:schemeClr val="bg1"/>
            </a:glow>
            <a:outerShdw blurRad="76200" dir="13500000" sy="23000" kx="1200000" algn="br" rotWithShape="0">
              <a:prstClr val="black">
                <a:alpha val="20000"/>
              </a:prstClr>
            </a:outerShdw>
            <a:softEdge rad="63500"/>
          </a:effec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2014/5/5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直線矢印コネクタ 8"/>
          <p:cNvCxnSpPr/>
          <p:nvPr userDrawn="1"/>
        </p:nvCxnSpPr>
        <p:spPr>
          <a:xfrm>
            <a:off x="0" y="4389423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 userDrawn="1"/>
        </p:nvCxnSpPr>
        <p:spPr>
          <a:xfrm flipH="1">
            <a:off x="935088" y="5805264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698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0" y="0"/>
            <a:ext cx="9144000" cy="15567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619885"/>
            <a:ext cx="2235982" cy="2235982"/>
          </a:xfrm>
          <a:prstGeom prst="rect">
            <a:avLst/>
          </a:prstGeom>
          <a:noFill/>
          <a:effectLst>
            <a:glow>
              <a:schemeClr val="bg1"/>
            </a:glow>
            <a:outerShdw blurRad="76200" dir="13500000" sy="23000" kx="1200000" algn="br" rotWithShape="0">
              <a:prstClr val="black">
                <a:alpha val="20000"/>
              </a:prstClr>
            </a:outerShdw>
            <a:softEdge rad="63500"/>
          </a:effectLst>
        </p:spPr>
      </p:pic>
      <p:cxnSp>
        <p:nvCxnSpPr>
          <p:cNvPr id="10" name="直線矢印コネクタ 9"/>
          <p:cNvCxnSpPr/>
          <p:nvPr userDrawn="1"/>
        </p:nvCxnSpPr>
        <p:spPr>
          <a:xfrm>
            <a:off x="0" y="260648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 userDrawn="1"/>
        </p:nvCxnSpPr>
        <p:spPr>
          <a:xfrm flipH="1">
            <a:off x="935088" y="1412776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2014/5/5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90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>
            <a:off x="0" y="0"/>
            <a:ext cx="9144000" cy="15567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619885"/>
            <a:ext cx="2235982" cy="2235982"/>
          </a:xfrm>
          <a:prstGeom prst="rect">
            <a:avLst/>
          </a:prstGeom>
          <a:noFill/>
          <a:effectLst>
            <a:glow>
              <a:schemeClr val="bg1"/>
            </a:glow>
            <a:outerShdw blurRad="76200" dir="13500000" sy="23000" kx="1200000" algn="br" rotWithShape="0">
              <a:prstClr val="black">
                <a:alpha val="20000"/>
              </a:prstClr>
            </a:outerShdw>
            <a:softEdge rad="63500"/>
          </a:effectLst>
        </p:spPr>
      </p:pic>
      <p:cxnSp>
        <p:nvCxnSpPr>
          <p:cNvPr id="12" name="直線矢印コネクタ 11"/>
          <p:cNvCxnSpPr/>
          <p:nvPr userDrawn="1"/>
        </p:nvCxnSpPr>
        <p:spPr>
          <a:xfrm>
            <a:off x="0" y="260648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 userDrawn="1"/>
        </p:nvCxnSpPr>
        <p:spPr>
          <a:xfrm flipH="1">
            <a:off x="935088" y="1412776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2014/5/5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569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>
          <a:xfrm>
            <a:off x="0" y="0"/>
            <a:ext cx="9144000" cy="15567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619885"/>
            <a:ext cx="2235982" cy="2235982"/>
          </a:xfrm>
          <a:prstGeom prst="rect">
            <a:avLst/>
          </a:prstGeom>
          <a:noFill/>
          <a:effectLst>
            <a:glow>
              <a:schemeClr val="bg1"/>
            </a:glow>
            <a:outerShdw blurRad="76200" dir="13500000" sy="23000" kx="1200000" algn="br" rotWithShape="0">
              <a:prstClr val="black">
                <a:alpha val="20000"/>
              </a:prstClr>
            </a:outerShdw>
            <a:softEdge rad="63500"/>
          </a:effectLst>
        </p:spPr>
      </p:pic>
      <p:cxnSp>
        <p:nvCxnSpPr>
          <p:cNvPr id="8" name="直線矢印コネクタ 7"/>
          <p:cNvCxnSpPr/>
          <p:nvPr userDrawn="1"/>
        </p:nvCxnSpPr>
        <p:spPr>
          <a:xfrm>
            <a:off x="0" y="260648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 userDrawn="1"/>
        </p:nvCxnSpPr>
        <p:spPr>
          <a:xfrm flipH="1">
            <a:off x="935088" y="1412776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2014/5/5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16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619885"/>
            <a:ext cx="2235982" cy="2235982"/>
          </a:xfrm>
          <a:prstGeom prst="rect">
            <a:avLst/>
          </a:prstGeom>
          <a:noFill/>
          <a:effectLst>
            <a:glow>
              <a:schemeClr val="bg1"/>
            </a:glow>
            <a:outerShdw blurRad="76200" dir="13500000" sy="23000" kx="1200000" algn="br" rotWithShape="0">
              <a:prstClr val="black">
                <a:alpha val="20000"/>
              </a:prstClr>
            </a:outerShdw>
            <a:softEdge rad="63500"/>
          </a:effectLst>
        </p:spPr>
      </p:pic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2014/5/5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792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2014/5/5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655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2014/5/5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947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defRPr>
            </a:lvl1pPr>
          </a:lstStyle>
          <a:p>
            <a:fld id="{DC30D196-DD8F-4B61-A18C-B33F9D7AAB04}" type="datetimeFigureOut">
              <a:rPr lang="ja-JP" altLang="en-US" smtClean="0"/>
              <a:pPr/>
              <a:t>2014/5/5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defRPr>
            </a:lvl1pPr>
          </a:lstStyle>
          <a:p>
            <a:fld id="{5C71DECB-C40F-4ADD-9F74-3212A1B10F0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399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accent6">
              <a:lumMod val="20000"/>
              <a:lumOff val="80000"/>
            </a:schemeClr>
          </a:solidFill>
          <a:latin typeface="Times New Roman" panose="02020603050405020304" pitchFamily="18" charset="0"/>
          <a:ea typeface="ＭＳ ゴシック" panose="020B0609070205080204" pitchFamily="49" charset="-128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Times New Roman" panose="02020603050405020304" pitchFamily="18" charset="0"/>
          <a:ea typeface="ＭＳ ゴシック" panose="020B0609070205080204" pitchFamily="49" charset="-128"/>
          <a:cs typeface="Times New Roman" panose="02020603050405020304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Times New Roman" panose="02020603050405020304" pitchFamily="18" charset="0"/>
          <a:ea typeface="ＭＳ ゴシック" panose="020B0609070205080204" pitchFamily="49" charset="-128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Times New Roman" panose="02020603050405020304" pitchFamily="18" charset="0"/>
          <a:ea typeface="ＭＳ ゴシック" panose="020B0609070205080204" pitchFamily="49" charset="-128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Times New Roman" panose="02020603050405020304" pitchFamily="18" charset="0"/>
          <a:ea typeface="ＭＳ ゴシック" panose="020B0609070205080204" pitchFamily="49" charset="-128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Times New Roman" panose="02020603050405020304" pitchFamily="18" charset="0"/>
          <a:ea typeface="ＭＳ ゴシック" panose="020B0609070205080204" pitchFamily="49" charset="-128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324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96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画面に合わせる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Sugimura</dc:creator>
  <cp:lastModifiedBy>yuiti</cp:lastModifiedBy>
  <cp:revision>3</cp:revision>
  <dcterms:created xsi:type="dcterms:W3CDTF">2014-05-05T13:31:46Z</dcterms:created>
  <dcterms:modified xsi:type="dcterms:W3CDTF">2014-05-05T13:56:25Z</dcterms:modified>
</cp:coreProperties>
</file>