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FF0-5A4D-4AB7-8EA1-09E9349A11CB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55A75-E23A-4D07-887D-880BF655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43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C19DC142-386D-4175-8F21-0C4C84A70FF2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43608" y="3861048"/>
            <a:ext cx="7128792" cy="7200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88796" cy="365125"/>
          </a:xfrm>
        </p:spPr>
        <p:txBody>
          <a:bodyPr/>
          <a:lstStyle/>
          <a:p>
            <a:fld id="{72B05EA2-6B77-4EB3-A2ED-12636040EC29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2320" y="404664"/>
            <a:ext cx="1234480" cy="57214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6923112" cy="57214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903FEBE3-49E5-4E20-B591-BB5D3CF00363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92B1F94-3646-4EBC-9F5B-133009849B94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043608" y="3861048"/>
            <a:ext cx="7128792" cy="7200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55" y="6363654"/>
            <a:ext cx="425397" cy="34920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 userDrawn="1"/>
        </p:nvSpPr>
        <p:spPr>
          <a:xfrm>
            <a:off x="945510" y="35332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Home Electronics Development</a:t>
            </a:r>
            <a:endParaRPr kumimoji="1" lang="ja-JP" altLang="en-US" b="1" i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>
            <a:off x="0" y="341948"/>
            <a:ext cx="6228184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0" y="385180"/>
            <a:ext cx="666023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 userDrawn="1"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work\Homepage\hiroshi\forms\H_lgre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332"/>
            <a:ext cx="568220" cy="56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576064"/>
          </a:xfrm>
        </p:spPr>
        <p:txBody>
          <a:bodyPr/>
          <a:lstStyle>
            <a:lvl1pPr algn="l">
              <a:defRPr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538163" indent="-285750"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717550" indent="-228600"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803275" indent="-228600"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982663" indent="-228600"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D30DA5E2-B7BA-4391-A6C8-6E92459DB6B6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1077F7-3F7A-4D6E-B66B-279FEF2BF5C0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CD81F5-5314-408D-9F6A-E52F208C0EE1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663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830829-305F-411F-892B-0106382124D6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FCD54A-210F-43F1-BA00-EB90481CB9F5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495297D0-B9F4-4AF5-AC83-18421B2EF114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2709937" cy="1030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B955410C-E694-4272-B99E-F47AA8D544B5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780AD0CA-4446-4954-A0F9-A367801D6E7A}" type="datetime1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47732" y="385180"/>
            <a:ext cx="7939068" cy="59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itchFamily="18" charset="0"/>
              </a:defRPr>
            </a:lvl1pPr>
          </a:lstStyle>
          <a:p>
            <a:fld id="{84688765-B3FB-42EE-BEB6-0CD7A4D4EC07}" type="datetime1">
              <a:rPr lang="ja-JP" altLang="en-US" smtClean="0"/>
              <a:t>2017/5/9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0112" y="6356350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itchFamily="18" charset="0"/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55" y="6363654"/>
            <a:ext cx="425397" cy="349207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0" y="341948"/>
            <a:ext cx="6228184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45510" y="35332"/>
            <a:ext cx="33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Home Electronics</a:t>
            </a:r>
            <a:endParaRPr kumimoji="1" lang="ja-JP" altLang="en-US" b="1" i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385180"/>
            <a:ext cx="666023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332"/>
            <a:ext cx="576064" cy="576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accent3">
              <a:lumMod val="50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50"/>
        </a:buClr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23888" indent="-28575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l"/>
        <a:defRPr kumimoji="1"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03275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982663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076325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37484"/>
      </p:ext>
    </p:extLst>
  </p:cSld>
  <p:clrMapOvr>
    <a:masterClrMapping/>
  </p:clrMapOvr>
</p:sld>
</file>

<file path=ppt/theme/theme1.xml><?xml version="1.0" encoding="utf-8"?>
<a:theme xmlns:a="http://schemas.openxmlformats.org/drawingml/2006/main" name="ppt_form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ppt_form02</Template>
  <TotalTime>31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Medium</vt:lpstr>
      <vt:lpstr>Arial</vt:lpstr>
      <vt:lpstr>Calibri</vt:lpstr>
      <vt:lpstr>Times New Roman</vt:lpstr>
      <vt:lpstr>Wingdings</vt:lpstr>
      <vt:lpstr>ppt_form02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H. Sugimura</cp:lastModifiedBy>
  <cp:revision>16</cp:revision>
  <dcterms:created xsi:type="dcterms:W3CDTF">2014-04-28T00:48:20Z</dcterms:created>
  <dcterms:modified xsi:type="dcterms:W3CDTF">2017-05-09T04:31:49Z</dcterms:modified>
</cp:coreProperties>
</file>